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?>
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thumbnail" Target="docProps/thumbnail.jpeg"/>
  <Relationship Id="rId3" Type="http://schemas.openxmlformats.org/package/2006/relationships/metadata/core-properties" Target="docProps/core.xml"/>
  <Relationship Id="rId4" Type="http://schemas.openxmlformats.org/officeDocument/2006/relationships/extended-properties" Target="docProps/app.xml"/>
  <Relationship Id="rId5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58FE6"/>
    <a:srgbClr val="67A2E7"/>
    <a:srgbClr val="EDAC22"/>
    <a:srgbClr val="90BF44"/>
    <a:srgbClr val="67ACF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168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?>
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slide" Target="slides/slide1.xml"/>
  <Relationship Id="rId3" Type="http://schemas.openxmlformats.org/officeDocument/2006/relationships/slide" Target="slides/slide2.xml"/>
  <Relationship Id="rId4" Type="http://schemas.openxmlformats.org/officeDocument/2006/relationships/slide" Target="slides/slide3.xml"/>
  <Relationship Id="rId5" Type="http://schemas.openxmlformats.org/officeDocument/2006/relationships/notesMaster" Target="notesMasters/notesMaster1.xml"/>
  <Relationship Id="rId6" Type="http://schemas.openxmlformats.org/officeDocument/2006/relationships/presProps" Target="presProps.xml"/>
  <Relationship Id="rId7" Type="http://schemas.openxmlformats.org/officeDocument/2006/relationships/viewProps" Target="viewProps.xml"/>
  <Relationship Id="rId8" Type="http://schemas.openxmlformats.org/officeDocument/2006/relationships/theme" Target="theme/theme1.xml"/>
  <Relationship Id="rId9" Type="http://schemas.openxmlformats.org/officeDocument/2006/relationships/tableStyles" Target="tableStyles.xml"/>
</Relationships>

</file>

<file path=ppt/media/image3.jpeg>
</file>

<file path=ppt/media/image4.png>
</file>

<file path=ppt/media/image7.jpeg>
</file>

<file path=ppt/notesMasters/_rels/notesMaster1.xml.rels><?xml version="1.0" encoding="UTF-8"?>

<Relationships xmlns="http://schemas.openxmlformats.org/package/2006/relationships">
  <Relationship Id="rId1" Type="http://schemas.openxmlformats.org/officeDocument/2006/relationships/theme" Target="../theme/theme2.xml"/>
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DE2E7-93C8-4E7D-9370-5AFBB21501DE}" type="datetimeFigureOut">
              <a:rPr lang="en-US" smtClean="0"/>
              <a:t>6/20/2013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A5E826-30C2-4207-9ADD-A04E337402D3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

<Relationships xmlns="http://schemas.openxmlformats.org/package/2006/relationships">
  <Relationship Id="rId1" Type="http://schemas.openxmlformats.org/officeDocument/2006/relationships/notesMaster" Target="../notesMasters/notesMaster1.xml"/>
  <Relationship Id="rId2" Type="http://schemas.openxmlformats.org/officeDocument/2006/relationships/slide" Target="../slides/slide3.xml"/>
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400" dirty="0" smtClean="0">
                <a:solidFill>
                  <a:srgbClr val="FF0000"/>
                </a:solidFill>
              </a:rPr>
              <a:t>This is the last slide and must be included</a:t>
            </a:r>
            <a:r>
              <a:rPr lang="en-US" sz="1400" baseline="0" dirty="0" smtClean="0">
                <a:solidFill>
                  <a:srgbClr val="FF0000"/>
                </a:solidFill>
              </a:rPr>
              <a:t> in the slide deck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A5E826-30C2-4207-9ADD-A04E337402D3}" type="slidenum">
              <a:rPr lang="en-US" smtClean="0"/>
              <a:t>3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2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3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4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_rels/slideLayout5.xml.rels><?xml version="1.0" encoding="UTF-8"?>
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37414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3856929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9897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9897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9792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0811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047313624"/>
      </p:ext>
    </p:extLst>
  </p:cSld>
  <p:clrMapOvr>
    <a:masterClrMapping/>
  </p:clrMapOvr>
</p:sldLayout>
</file>

<file path=ppt/slideMasters/_rels/slideMaster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slideLayout" Target="../slideLayouts/slideLayout2.xml"/>
  <Relationship Id="rId3" Type="http://schemas.openxmlformats.org/officeDocument/2006/relationships/slideLayout" Target="../slideLayouts/slideLayout3.xml"/>
  <Relationship Id="rId4" Type="http://schemas.openxmlformats.org/officeDocument/2006/relationships/slideLayout" Target="../slideLayouts/slideLayout4.xml"/>
  <Relationship Id="rId5" Type="http://schemas.openxmlformats.org/officeDocument/2006/relationships/slideLayout" Target="../slideLayouts/slideLayout5.xml"/>
  <Relationship Id="rId6" Type="http://schemas.openxmlformats.org/officeDocument/2006/relationships/theme" Target="../theme/theme1.xml"/>
  <Relationship Id="rId7" Type="http://schemas.openxmlformats.org/officeDocument/2006/relationships/image" Target="../media/image1.emf"/>
  <Relationship Id="rId8" Type="http://schemas.openxmlformats.org/officeDocument/2006/relationships/image" Target="../media/image2.emf"/>
  <Relationship Id="rId9" Type="http://schemas.openxmlformats.org/officeDocument/2006/relationships/image" Target="../media/image3.jpeg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21785"/>
            <a:ext cx="8229600" cy="1042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Headline #1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pic>
        <p:nvPicPr>
          <p:cNvPr id="8" name="Picture 7" descr="GHC Horizontal.pdf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84550" y="6206440"/>
            <a:ext cx="2741146" cy="603052"/>
          </a:xfrm>
          <a:prstGeom prst="rect">
            <a:avLst/>
          </a:prstGeom>
        </p:spPr>
      </p:pic>
      <p:pic>
        <p:nvPicPr>
          <p:cNvPr id="9" name="Picture 8" descr="ACM.pdf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33890" y="6239492"/>
            <a:ext cx="1537742" cy="510217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0" y="6133869"/>
            <a:ext cx="91440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BI logo - main version (sig 2).pdf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29769" y="6243796"/>
            <a:ext cx="1055527" cy="519977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4019713" y="6224716"/>
            <a:ext cx="109757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i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2013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548638" y="6281152"/>
            <a:ext cx="0" cy="46558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5543786" y="6284128"/>
            <a:ext cx="0" cy="46558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945040" y="1063317"/>
            <a:ext cx="7250228" cy="0"/>
          </a:xfrm>
          <a:prstGeom prst="line">
            <a:avLst/>
          </a:prstGeom>
          <a:ln>
            <a:solidFill>
              <a:srgbClr val="458F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287670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26262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90BF44"/>
        </a:buClr>
        <a:buSzPct val="105000"/>
        <a:buFont typeface="Wingdings" charset="2"/>
        <a:buChar char="§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914400" indent="-457200" algn="l" defTabSz="457200" rtl="0" eaLnBrk="1" latinLnBrk="0" hangingPunct="1">
        <a:spcBef>
          <a:spcPct val="20000"/>
        </a:spcBef>
        <a:buClr>
          <a:srgbClr val="90BF44"/>
        </a:buClr>
        <a:buFont typeface="Lucida Grande"/>
        <a:buChar char="−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90BF44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90BF44"/>
        </a:buClr>
        <a:buSzPct val="110000"/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90BF44"/>
        </a:buClr>
        <a:buSzPct val="80000"/>
        <a:buFont typeface="Courier New"/>
        <a:buChar char="o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image4.png"/>
  <Relationship Id="rId3" Type="http://schemas.openxmlformats.org/officeDocument/2006/relationships/image" Target="../media/image5.emf"/>
  <Relationship Id="rId4" Type="http://schemas.openxmlformats.org/officeDocument/2006/relationships/image" Target="../media/image2.emf"/>
  <Relationship Id="rId5" Type="http://schemas.openxmlformats.org/officeDocument/2006/relationships/image" Target="../media/image6.emf"/>
  <Relationship Id="rId6" Type="http://schemas.openxmlformats.org/officeDocument/2006/relationships/image" Target="../media/image3.jpeg"/>
</Relationships>

</file>

<file path=ppt/slides/_rels/slide2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2.xml"/>
</Relationships>

</file>

<file path=ppt/slides/_rels/slide3.xml.rels><?xml version="1.0" encoding="UTF-8"?>

<Relationships xmlns="http://schemas.openxmlformats.org/package/2006/relationships">
  <Relationship Id="rId1" Type="http://schemas.openxmlformats.org/officeDocument/2006/relationships/slideLayout" Target="../slideLayouts/slideLayout2.xml"/>
  <Relationship Id="rId2" Type="http://schemas.openxmlformats.org/officeDocument/2006/relationships/notesSlide" Target="../notesSlides/notesSlide1.xml"/>
  <Relationship Id="rId3" Type="http://schemas.openxmlformats.org/officeDocument/2006/relationships/image" Target="../media/image7.jpe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" y="-11758"/>
            <a:ext cx="9144000" cy="153894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2853764" y="2130426"/>
            <a:ext cx="5604435" cy="1470025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Title Here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2853763" y="3886200"/>
            <a:ext cx="5604435" cy="1752600"/>
          </a:xfrm>
        </p:spPr>
        <p:txBody>
          <a:bodyPr/>
          <a:lstStyle/>
          <a:p>
            <a:r>
              <a:rPr lang="en-US" dirty="0" smtClean="0"/>
              <a:t>Presenter Info </a:t>
            </a:r>
          </a:p>
          <a:p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5961529"/>
            <a:ext cx="9144000" cy="8964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twitter-bird-blue-on-whit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764958" y="203202"/>
            <a:ext cx="378382" cy="50450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016295" y="280038"/>
            <a:ext cx="806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/>
                <a:cs typeface="Arial"/>
              </a:rPr>
              <a:t>#GHC13</a:t>
            </a:r>
            <a:endParaRPr lang="en-US" sz="1200" dirty="0">
              <a:latin typeface="Arial"/>
              <a:cs typeface="Arial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-1" y="0"/>
            <a:ext cx="2231760" cy="6858000"/>
            <a:chOff x="-1" y="0"/>
            <a:chExt cx="2231760" cy="6858000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910853"/>
              <a:ext cx="2231759" cy="3757265"/>
            </a:xfrm>
            <a:prstGeom prst="rect">
              <a:avLst/>
            </a:prstGeom>
          </p:spPr>
        </p:pic>
        <p:pic>
          <p:nvPicPr>
            <p:cNvPr id="20" name="Picture 19" descr="ACM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1030535" y="6357505"/>
              <a:ext cx="1130038" cy="374944"/>
            </a:xfrm>
            <a:prstGeom prst="rect">
              <a:avLst/>
            </a:prstGeom>
          </p:spPr>
        </p:pic>
        <p:cxnSp>
          <p:nvCxnSpPr>
            <p:cNvPr id="21" name="Straight Connector 20"/>
            <p:cNvCxnSpPr/>
            <p:nvPr/>
          </p:nvCxnSpPr>
          <p:spPr>
            <a:xfrm>
              <a:off x="2224243" y="0"/>
              <a:ext cx="0" cy="6858000"/>
            </a:xfrm>
            <a:prstGeom prst="line">
              <a:avLst/>
            </a:prstGeom>
            <a:ln w="3175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2" name="Picture 21" descr="Vertical GHC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114930" y="123822"/>
              <a:ext cx="1988355" cy="1634407"/>
            </a:xfrm>
            <a:prstGeom prst="rect">
              <a:avLst/>
            </a:prstGeom>
          </p:spPr>
        </p:pic>
        <p:pic>
          <p:nvPicPr>
            <p:cNvPr id="23" name="Picture 22" descr="ABI logo - main version (sig 2)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107278" y="6357505"/>
              <a:ext cx="814831" cy="401404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-1" y="5691719"/>
              <a:ext cx="22242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>
                  <a:solidFill>
                    <a:srgbClr val="595959"/>
                  </a:solidFill>
                  <a:latin typeface="Arial"/>
                  <a:cs typeface="Arial"/>
                </a:rPr>
                <a:t>2013</a:t>
              </a:r>
              <a:endParaRPr lang="en-US" sz="2800" dirty="0">
                <a:solidFill>
                  <a:srgbClr val="595959"/>
                </a:solidFill>
                <a:latin typeface="Arial"/>
                <a:cs typeface="Arial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>
            <a:xfrm>
              <a:off x="0" y="6254629"/>
              <a:ext cx="2224243" cy="0"/>
            </a:xfrm>
            <a:prstGeom prst="line">
              <a:avLst/>
            </a:prstGeom>
            <a:ln w="6350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78116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Title Goes Here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first point</a:t>
            </a:r>
          </a:p>
          <a:p>
            <a:pPr lvl="1"/>
            <a:r>
              <a:rPr lang="en-US" dirty="0" smtClean="0"/>
              <a:t>Sub-points</a:t>
            </a:r>
          </a:p>
          <a:p>
            <a:pPr lvl="2">
              <a:buFont typeface="Arial"/>
              <a:buChar char="•"/>
            </a:pPr>
            <a:r>
              <a:rPr lang="en-US" dirty="0" smtClean="0"/>
              <a:t>Down one more</a:t>
            </a:r>
          </a:p>
          <a:p>
            <a:pPr lvl="3"/>
            <a:r>
              <a:rPr lang="en-US" dirty="0" smtClean="0"/>
              <a:t>And again</a:t>
            </a:r>
          </a:p>
          <a:p>
            <a:pPr lvl="4"/>
            <a:r>
              <a:rPr lang="en-US" dirty="0" smtClean="0"/>
              <a:t>Once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35033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Got Feedback?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96884" y="2261701"/>
            <a:ext cx="8229600" cy="3280784"/>
          </a:xfrm>
        </p:spPr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 Rate and Review the session using the  GHC Mobile App</a:t>
            </a:r>
            <a:endParaRPr lang="en-US" dirty="0"/>
          </a:p>
          <a:p>
            <a:pPr marL="0" indent="0" algn="ctr">
              <a:buNone/>
            </a:pPr>
            <a:r>
              <a:rPr lang="en-US" sz="1600" dirty="0" smtClean="0">
                <a:solidFill>
                  <a:srgbClr val="262626"/>
                </a:solidFill>
              </a:rPr>
              <a:t>To download visit www.gracehopper.org</a:t>
            </a:r>
            <a:endParaRPr lang="en-US" sz="1600" dirty="0">
              <a:solidFill>
                <a:srgbClr val="262626"/>
              </a:solidFill>
            </a:endParaRPr>
          </a:p>
        </p:txBody>
      </p:sp>
      <p:pic>
        <p:nvPicPr>
          <p:cNvPr id="5" name="Picture 4" descr="black sta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84" y="2918154"/>
            <a:ext cx="437521" cy="43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8410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</TotalTime>
  <Words>54</Words>
  <Application>Microsoft Office PowerPoint</Application>
  <PresentationFormat>On-screen Show (4:3)</PresentationFormat>
  <Paragraphs>17</Paragraphs>
  <Slides>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Title Here</vt:lpstr>
      <vt:lpstr>Title Goes Here</vt:lpstr>
      <vt:lpstr>Got Feedback?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oreProperties xmlns="http://schemas.openxmlformats.org/package/2006/metadata/core-properties" xmlns:cp="http://schemas.openxmlformats.org/package/2006/metadata/core-properties" xmlns:dc="http://purl.org/dc/elements/1.1/" xmlns:dcterms="http://purl.org/dc/terms/" xmlns:xsi="http://www.w3.org/2001/XMLSchema-instance">
  <dcterms:created xsi:type="dcterms:W3CDTF">2013-04-29T18:31:52Z</dcterms:created>
  <dc:creator>Elizabeth Ames</dc:creator>
  <lastModifiedBy>Gururaj, Seema</lastModifiedBy>
  <lastPrinted>2013-04-29T18:31:52Z</lastPrinted>
  <dcterms:modified xsi:type="dcterms:W3CDTF">2013-06-20T23:33:16Z</dcterms:modified>
  <revision>65</revision>
  <dc:title>PowerPoint Presentation</dc:title>
</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pid="2" fmtid="{D5CDD505-2E9C-101B-9397-08002B2CF9AE}" name="Offisync_FolderId">
    <vt:lpwstr/>
  </property>
  <property pid="3" fmtid="{D5CDD505-2E9C-101B-9397-08002B2CF9AE}" name="Offisync_SaveTime">
    <vt:lpwstr/>
  </property>
  <property pid="4" fmtid="{D5CDD505-2E9C-101B-9397-08002B2CF9AE}" name="Offisync_IsSaved">
    <vt:lpwstr>False</vt:lpwstr>
  </property>
  <property pid="5" fmtid="{D5CDD505-2E9C-101B-9397-08002B2CF9AE}" name="Offisync_UniqueId">
    <vt:lpwstr>336889;24499137</vt:lpwstr>
  </property>
  <property pid="6" fmtid="{D5CDD505-2E9C-101B-9397-08002B2CF9AE}" name="CentralDesktop_MDAdded">
    <vt:lpwstr>True</vt:lpwstr>
  </property>
  <property pid="7" fmtid="{D5CDD505-2E9C-101B-9397-08002B2CF9AE}" name="Offisync_FileTitle">
    <vt:lpwstr/>
  </property>
  <property pid="8" fmtid="{D5CDD505-2E9C-101B-9397-08002B2CF9AE}" name="Offisync_UpdateToken">
    <vt:lpwstr>2013-06-20T16:40:18-0700</vt:lpwstr>
  </property>
  <property pid="9" fmtid="{D5CDD505-2E9C-101B-9397-08002B2CF9AE}" name="Offisync_ProviderName">
    <vt:lpwstr>Central Desktop</vt:lpwstr>
  </property>
</Properties>
</file>

<file path=docProps/thumbnail.jpeg>
</file>